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77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6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628b9159-5f16-455e-bf53-177be857617f/reports/647967fa-3bcf-4608-be88-ada7852148e5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pp.powerbi.com/groups/628b9159-5f16-455e-bf53-177be857617f/reports/647967fa-3bcf-4608-be88-ada7852148e5/ReportSection30?pbi_source=PowerPoin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powerbi.com/groups/628b9159-5f16-455e-bf53-177be857617f/reports/647967fa-3bcf-4608-be88-ada7852148e5/ReportSection32?pbi_source=PowerPoint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.com/groups/628b9159-5f16-455e-bf53-177be857617f/reports/647967fa-3bcf-4608-be88-ada7852148e5/ReportSection12?pbi_source=PowerPoin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powerbi.com/groups/628b9159-5f16-455e-bf53-177be857617f/reports/647967fa-3bcf-4608-be88-ada7852148e5/ReportSection25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groups/628b9159-5f16-455e-bf53-177be857617f/reports/647967fa-3bcf-4608-be88-ada7852148e5/ReportSection15?pbi_source=PowerPoin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.powerbi.com/groups/628b9159-5f16-455e-bf53-177be857617f/reports/647967fa-3bcf-4608-be88-ada7852148e5/ReportSection17?pbi_source=PowerPoin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pp.powerbi.com/groups/628b9159-5f16-455e-bf53-177be857617f/reports/647967fa-3bcf-4608-be88-ada7852148e5/ReportSection31?pbi_source=PowerPoint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pp.powerbi.com/groups/628b9159-5f16-455e-bf53-177be857617f/reports/647967fa-3bcf-4608-be88-ada7852148e5/ReportSection33?pbi_source=PowerPoint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.powerbi.com/groups/628b9159-5f16-455e-bf53-177be857617f/reports/647967fa-3bcf-4608-be88-ada7852148e5/ReportSection26?pbi_source=PowerPoin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10584" y="2982149"/>
            <a:ext cx="6314017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algn="l"/>
            <a:r>
              <a:rPr lang="en-US" dirty="0">
                <a:solidFill>
                  <a:srgbClr val="F3C910"/>
                </a:solidFill>
              </a:rPr>
              <a:t>HCC Analytics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6/3/2019 12:09:05 PM Eastern Standard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6/3/2019 11:26:06 AM Eastern Standard Time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Srinivas Pendyala</cp:lastModifiedBy>
  <cp:revision>3</cp:revision>
  <dcterms:created xsi:type="dcterms:W3CDTF">2016-09-04T11:54:55Z</dcterms:created>
  <dcterms:modified xsi:type="dcterms:W3CDTF">2019-06-03T16:11:25Z</dcterms:modified>
</cp:coreProperties>
</file>